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70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58662-1995-41F0-860F-FD4317212943}" type="doc">
      <dgm:prSet loTypeId="urn:microsoft.com/office/officeart/2005/8/layout/pyramid3" loCatId="pyramid" qsTypeId="urn:microsoft.com/office/officeart/2005/8/quickstyle/simple5" qsCatId="simple" csTypeId="urn:microsoft.com/office/officeart/2005/8/colors/accent1_2" csCatId="accent1" phldr="1"/>
      <dgm:spPr/>
    </dgm:pt>
    <dgm:pt modelId="{F5A023C0-B1BD-4E4F-AA6D-88BB2085E0C9}">
      <dgm:prSet phldrT="[Text]" custT="1"/>
      <dgm:spPr/>
      <dgm:t>
        <a:bodyPr/>
        <a:lstStyle/>
        <a:p>
          <a:r>
            <a:rPr lang="de-CH" sz="3600" dirty="0">
              <a:latin typeface="Century Gothic" panose="020B0502020202020204" pitchFamily="34" charset="0"/>
            </a:rPr>
            <a:t>Rahmenlehrplan </a:t>
          </a:r>
        </a:p>
        <a:p>
          <a:r>
            <a:rPr lang="de-CH" sz="3200" dirty="0">
              <a:latin typeface="Century Gothic" panose="020B0502020202020204" pitchFamily="34" charset="0"/>
            </a:rPr>
            <a:t>für </a:t>
          </a:r>
        </a:p>
        <a:p>
          <a:r>
            <a:rPr lang="de-CH" sz="3200" dirty="0">
              <a:latin typeface="Century Gothic" panose="020B0502020202020204" pitchFamily="34" charset="0"/>
            </a:rPr>
            <a:t>alle Berufsfachschulen</a:t>
          </a:r>
        </a:p>
      </dgm:t>
    </dgm:pt>
    <dgm:pt modelId="{626BB24F-7B94-45D1-8F15-D80819443191}" type="parTrans" cxnId="{969CA2AC-560E-4CFA-989E-A70F225932B1}">
      <dgm:prSet/>
      <dgm:spPr/>
      <dgm:t>
        <a:bodyPr/>
        <a:lstStyle/>
        <a:p>
          <a:endParaRPr lang="de-CH"/>
        </a:p>
      </dgm:t>
    </dgm:pt>
    <dgm:pt modelId="{D0A2CC6A-DC9B-4D68-8BEF-A8477654E823}" type="sibTrans" cxnId="{969CA2AC-560E-4CFA-989E-A70F225932B1}">
      <dgm:prSet/>
      <dgm:spPr/>
      <dgm:t>
        <a:bodyPr/>
        <a:lstStyle/>
        <a:p>
          <a:endParaRPr lang="de-CH"/>
        </a:p>
      </dgm:t>
    </dgm:pt>
    <dgm:pt modelId="{264E312E-6C2F-4838-9B30-770890BDEA2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de-CH" sz="3600" b="1" dirty="0">
              <a:solidFill>
                <a:schemeClr val="tx1"/>
              </a:solidFill>
              <a:latin typeface="Century Gothic" panose="020B0502020202020204" pitchFamily="34" charset="0"/>
            </a:rPr>
            <a:t>Schullehrplan</a:t>
          </a:r>
        </a:p>
      </dgm:t>
    </dgm:pt>
    <dgm:pt modelId="{BA3177F0-C5EF-4855-B0B0-B0A3F1AC5294}" type="parTrans" cxnId="{555AE54F-42C6-4C3A-848B-AA8388A855C3}">
      <dgm:prSet/>
      <dgm:spPr/>
      <dgm:t>
        <a:bodyPr/>
        <a:lstStyle/>
        <a:p>
          <a:endParaRPr lang="de-CH"/>
        </a:p>
      </dgm:t>
    </dgm:pt>
    <dgm:pt modelId="{F7AEA189-0D88-434E-978D-56667CECF918}" type="sibTrans" cxnId="{555AE54F-42C6-4C3A-848B-AA8388A855C3}">
      <dgm:prSet/>
      <dgm:spPr/>
      <dgm:t>
        <a:bodyPr/>
        <a:lstStyle/>
        <a:p>
          <a:endParaRPr lang="de-CH"/>
        </a:p>
      </dgm:t>
    </dgm:pt>
    <dgm:pt modelId="{3DB726B1-62A0-4EC8-8FC4-4CA2CFE30B6C}" type="pres">
      <dgm:prSet presAssocID="{4E158662-1995-41F0-860F-FD4317212943}" presName="Name0" presStyleCnt="0">
        <dgm:presLayoutVars>
          <dgm:dir/>
          <dgm:animLvl val="lvl"/>
          <dgm:resizeHandles val="exact"/>
        </dgm:presLayoutVars>
      </dgm:prSet>
      <dgm:spPr/>
    </dgm:pt>
    <dgm:pt modelId="{5EE9D353-8DD8-40F0-89CA-BB38D53064DA}" type="pres">
      <dgm:prSet presAssocID="{F5A023C0-B1BD-4E4F-AA6D-88BB2085E0C9}" presName="Name8" presStyleCnt="0"/>
      <dgm:spPr/>
    </dgm:pt>
    <dgm:pt modelId="{2C8B3B8C-9530-4FAB-B341-F969965F1593}" type="pres">
      <dgm:prSet presAssocID="{F5A023C0-B1BD-4E4F-AA6D-88BB2085E0C9}" presName="level" presStyleLbl="node1" presStyleIdx="0" presStyleCnt="2">
        <dgm:presLayoutVars>
          <dgm:chMax val="1"/>
          <dgm:bulletEnabled val="1"/>
        </dgm:presLayoutVars>
      </dgm:prSet>
      <dgm:spPr/>
    </dgm:pt>
    <dgm:pt modelId="{FB70FF8E-9A2B-43B5-9E02-3D5FE7A0C44D}" type="pres">
      <dgm:prSet presAssocID="{F5A023C0-B1BD-4E4F-AA6D-88BB2085E0C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F7C085B-0AB2-48BE-AFA7-BFA2BEE57172}" type="pres">
      <dgm:prSet presAssocID="{264E312E-6C2F-4838-9B30-770890BDEA2C}" presName="Name8" presStyleCnt="0"/>
      <dgm:spPr/>
    </dgm:pt>
    <dgm:pt modelId="{B3C66128-971D-40AC-AB0F-61080064A794}" type="pres">
      <dgm:prSet presAssocID="{264E312E-6C2F-4838-9B30-770890BDEA2C}" presName="level" presStyleLbl="node1" presStyleIdx="1" presStyleCnt="2">
        <dgm:presLayoutVars>
          <dgm:chMax val="1"/>
          <dgm:bulletEnabled val="1"/>
        </dgm:presLayoutVars>
      </dgm:prSet>
      <dgm:spPr/>
    </dgm:pt>
    <dgm:pt modelId="{409073F7-D50F-47B3-9B81-79D38617B705}" type="pres">
      <dgm:prSet presAssocID="{264E312E-6C2F-4838-9B30-770890BDEA2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6056319-8DC4-4D8D-90F4-0C714C9F2CEC}" type="presOf" srcId="{264E312E-6C2F-4838-9B30-770890BDEA2C}" destId="{409073F7-D50F-47B3-9B81-79D38617B705}" srcOrd="1" destOrd="0" presId="urn:microsoft.com/office/officeart/2005/8/layout/pyramid3"/>
    <dgm:cxn modelId="{654EF329-08C8-4092-93B1-BA556F1D1CCD}" type="presOf" srcId="{F5A023C0-B1BD-4E4F-AA6D-88BB2085E0C9}" destId="{2C8B3B8C-9530-4FAB-B341-F969965F1593}" srcOrd="0" destOrd="0" presId="urn:microsoft.com/office/officeart/2005/8/layout/pyramid3"/>
    <dgm:cxn modelId="{C800D534-E546-4871-86A2-2A8F32E198D7}" type="presOf" srcId="{F5A023C0-B1BD-4E4F-AA6D-88BB2085E0C9}" destId="{FB70FF8E-9A2B-43B5-9E02-3D5FE7A0C44D}" srcOrd="1" destOrd="0" presId="urn:microsoft.com/office/officeart/2005/8/layout/pyramid3"/>
    <dgm:cxn modelId="{9781A43F-6B85-434B-A319-188966A1BBE5}" type="presOf" srcId="{264E312E-6C2F-4838-9B30-770890BDEA2C}" destId="{B3C66128-971D-40AC-AB0F-61080064A794}" srcOrd="0" destOrd="0" presId="urn:microsoft.com/office/officeart/2005/8/layout/pyramid3"/>
    <dgm:cxn modelId="{555AE54F-42C6-4C3A-848B-AA8388A855C3}" srcId="{4E158662-1995-41F0-860F-FD4317212943}" destId="{264E312E-6C2F-4838-9B30-770890BDEA2C}" srcOrd="1" destOrd="0" parTransId="{BA3177F0-C5EF-4855-B0B0-B0A3F1AC5294}" sibTransId="{F7AEA189-0D88-434E-978D-56667CECF918}"/>
    <dgm:cxn modelId="{548A0CA1-DD0B-476B-A79D-8A08F883E1CE}" type="presOf" srcId="{4E158662-1995-41F0-860F-FD4317212943}" destId="{3DB726B1-62A0-4EC8-8FC4-4CA2CFE30B6C}" srcOrd="0" destOrd="0" presId="urn:microsoft.com/office/officeart/2005/8/layout/pyramid3"/>
    <dgm:cxn modelId="{969CA2AC-560E-4CFA-989E-A70F225932B1}" srcId="{4E158662-1995-41F0-860F-FD4317212943}" destId="{F5A023C0-B1BD-4E4F-AA6D-88BB2085E0C9}" srcOrd="0" destOrd="0" parTransId="{626BB24F-7B94-45D1-8F15-D80819443191}" sibTransId="{D0A2CC6A-DC9B-4D68-8BEF-A8477654E823}"/>
    <dgm:cxn modelId="{600DCD2A-EEC0-4B59-BB9E-8489647C23FA}" type="presParOf" srcId="{3DB726B1-62A0-4EC8-8FC4-4CA2CFE30B6C}" destId="{5EE9D353-8DD8-40F0-89CA-BB38D53064DA}" srcOrd="0" destOrd="0" presId="urn:microsoft.com/office/officeart/2005/8/layout/pyramid3"/>
    <dgm:cxn modelId="{5C40DE05-F86F-4397-A834-65254B2D5405}" type="presParOf" srcId="{5EE9D353-8DD8-40F0-89CA-BB38D53064DA}" destId="{2C8B3B8C-9530-4FAB-B341-F969965F1593}" srcOrd="0" destOrd="0" presId="urn:microsoft.com/office/officeart/2005/8/layout/pyramid3"/>
    <dgm:cxn modelId="{76235228-4D72-4C27-AF6C-618CDF0538C8}" type="presParOf" srcId="{5EE9D353-8DD8-40F0-89CA-BB38D53064DA}" destId="{FB70FF8E-9A2B-43B5-9E02-3D5FE7A0C44D}" srcOrd="1" destOrd="0" presId="urn:microsoft.com/office/officeart/2005/8/layout/pyramid3"/>
    <dgm:cxn modelId="{E6805614-D509-4A1F-9B10-956427D99029}" type="presParOf" srcId="{3DB726B1-62A0-4EC8-8FC4-4CA2CFE30B6C}" destId="{EF7C085B-0AB2-48BE-AFA7-BFA2BEE57172}" srcOrd="1" destOrd="0" presId="urn:microsoft.com/office/officeart/2005/8/layout/pyramid3"/>
    <dgm:cxn modelId="{C2B65EC2-A618-443A-A51F-9B7A2FBCBA29}" type="presParOf" srcId="{EF7C085B-0AB2-48BE-AFA7-BFA2BEE57172}" destId="{B3C66128-971D-40AC-AB0F-61080064A794}" srcOrd="0" destOrd="0" presId="urn:microsoft.com/office/officeart/2005/8/layout/pyramid3"/>
    <dgm:cxn modelId="{4EBE0929-9693-4EEF-BD09-2B9FA6186244}" type="presParOf" srcId="{EF7C085B-0AB2-48BE-AFA7-BFA2BEE57172}" destId="{409073F7-D50F-47B3-9B81-79D38617B70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165CE-477E-49F5-9E57-5242FCBB0660}" type="doc">
      <dgm:prSet loTypeId="urn:microsoft.com/office/officeart/2009/layout/ReverseList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C16E03D0-0916-4F79-9285-A03C94FB1D9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de-CH" sz="3200" dirty="0">
              <a:latin typeface="Century Gothic" panose="020B0502020202020204" pitchFamily="34" charset="0"/>
            </a:rPr>
            <a:t> Gesellschaft </a:t>
          </a:r>
        </a:p>
        <a:p>
          <a:pPr algn="ctr"/>
          <a:r>
            <a:rPr lang="de-CH" sz="3200" b="1" dirty="0">
              <a:latin typeface="Century Gothic" panose="020B0502020202020204" pitchFamily="34" charset="0"/>
            </a:rPr>
            <a:t>50%</a:t>
          </a:r>
        </a:p>
      </dgm:t>
    </dgm:pt>
    <dgm:pt modelId="{4870E35E-A3F1-4B7D-BBA5-838F43705143}" type="parTrans" cxnId="{FF3A24AA-D62A-43F7-AAA1-CF95C33C5B18}">
      <dgm:prSet/>
      <dgm:spPr/>
      <dgm:t>
        <a:bodyPr/>
        <a:lstStyle/>
        <a:p>
          <a:endParaRPr lang="de-CH"/>
        </a:p>
      </dgm:t>
    </dgm:pt>
    <dgm:pt modelId="{7D7FC507-9149-4714-93A0-56A307AA59D7}" type="sibTrans" cxnId="{FF3A24AA-D62A-43F7-AAA1-CF95C33C5B18}">
      <dgm:prSet/>
      <dgm:spPr/>
      <dgm:t>
        <a:bodyPr/>
        <a:lstStyle/>
        <a:p>
          <a:endParaRPr lang="de-CH"/>
        </a:p>
      </dgm:t>
    </dgm:pt>
    <dgm:pt modelId="{E7D2C4D8-04FA-4CCA-94B5-2B9740CF41A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de-CH" sz="3200" dirty="0">
              <a:latin typeface="Century Gothic" panose="020B0502020202020204" pitchFamily="34" charset="0"/>
            </a:rPr>
            <a:t>Sprache &amp; Kommunikation</a:t>
          </a:r>
        </a:p>
        <a:p>
          <a:pPr>
            <a:spcAft>
              <a:spcPct val="35000"/>
            </a:spcAft>
          </a:pPr>
          <a:r>
            <a:rPr lang="de-CH" sz="3200" b="1" dirty="0">
              <a:latin typeface="Century Gothic" panose="020B0502020202020204" pitchFamily="34" charset="0"/>
            </a:rPr>
            <a:t>50%</a:t>
          </a:r>
        </a:p>
      </dgm:t>
    </dgm:pt>
    <dgm:pt modelId="{6070C43A-708B-49A5-BF69-C7B06416B19E}" type="parTrans" cxnId="{FE7F3808-57C8-48B4-BAC8-BC60319CF3EC}">
      <dgm:prSet/>
      <dgm:spPr/>
      <dgm:t>
        <a:bodyPr/>
        <a:lstStyle/>
        <a:p>
          <a:endParaRPr lang="de-CH"/>
        </a:p>
      </dgm:t>
    </dgm:pt>
    <dgm:pt modelId="{A2E8F75D-6DB1-4A13-A00F-B60D69D518E6}" type="sibTrans" cxnId="{FE7F3808-57C8-48B4-BAC8-BC60319CF3EC}">
      <dgm:prSet/>
      <dgm:spPr/>
      <dgm:t>
        <a:bodyPr/>
        <a:lstStyle/>
        <a:p>
          <a:endParaRPr lang="de-CH"/>
        </a:p>
      </dgm:t>
    </dgm:pt>
    <dgm:pt modelId="{BDBE7C2A-647A-4F28-8BF3-99C8431DC081}" type="pres">
      <dgm:prSet presAssocID="{5BC165CE-477E-49F5-9E57-5242FCBB0660}" presName="Name0" presStyleCnt="0">
        <dgm:presLayoutVars>
          <dgm:chMax val="2"/>
          <dgm:chPref val="2"/>
          <dgm:animLvl val="lvl"/>
        </dgm:presLayoutVars>
      </dgm:prSet>
      <dgm:spPr/>
    </dgm:pt>
    <dgm:pt modelId="{ACADB8F8-7965-42C3-96E1-460A0852CA64}" type="pres">
      <dgm:prSet presAssocID="{5BC165CE-477E-49F5-9E57-5242FCBB0660}" presName="LeftText" presStyleLbl="revTx" presStyleIdx="0" presStyleCnt="0">
        <dgm:presLayoutVars>
          <dgm:bulletEnabled val="1"/>
        </dgm:presLayoutVars>
      </dgm:prSet>
      <dgm:spPr/>
    </dgm:pt>
    <dgm:pt modelId="{67E1A4D5-4B63-4FD2-BE27-D13CC6573C1D}" type="pres">
      <dgm:prSet presAssocID="{5BC165CE-477E-49F5-9E57-5242FCBB0660}" presName="LeftNode" presStyleLbl="bgImgPlace1" presStyleIdx="0" presStyleCnt="2" custScaleX="214516" custScaleY="104247" custLinFactNeighborX="-54475" custLinFactNeighborY="-7350">
        <dgm:presLayoutVars>
          <dgm:chMax val="2"/>
          <dgm:chPref val="2"/>
        </dgm:presLayoutVars>
      </dgm:prSet>
      <dgm:spPr/>
    </dgm:pt>
    <dgm:pt modelId="{384D5510-F744-4276-A699-843D7DE44869}" type="pres">
      <dgm:prSet presAssocID="{5BC165CE-477E-49F5-9E57-5242FCBB0660}" presName="RightText" presStyleLbl="revTx" presStyleIdx="0" presStyleCnt="0">
        <dgm:presLayoutVars>
          <dgm:bulletEnabled val="1"/>
        </dgm:presLayoutVars>
      </dgm:prSet>
      <dgm:spPr/>
    </dgm:pt>
    <dgm:pt modelId="{36EC6B6B-D2B9-4BFC-8C50-1411E81B4C35}" type="pres">
      <dgm:prSet presAssocID="{5BC165CE-477E-49F5-9E57-5242FCBB0660}" presName="RightNode" presStyleLbl="bgImgPlace1" presStyleIdx="1" presStyleCnt="2" custScaleX="278812" custScaleY="85301" custLinFactNeighborX="83276" custLinFactNeighborY="-5994">
        <dgm:presLayoutVars>
          <dgm:chMax val="0"/>
          <dgm:chPref val="0"/>
        </dgm:presLayoutVars>
      </dgm:prSet>
      <dgm:spPr/>
    </dgm:pt>
    <dgm:pt modelId="{7C69DE0F-C1D0-437F-8988-22FCDA331C54}" type="pres">
      <dgm:prSet presAssocID="{5BC165CE-477E-49F5-9E57-5242FCBB0660}" presName="TopArrow" presStyleLbl="node1" presStyleIdx="0" presStyleCnt="2" custLinFactNeighborX="4484" custLinFactNeighborY="-5856"/>
      <dgm:spPr/>
    </dgm:pt>
    <dgm:pt modelId="{5D6398D1-70A7-49FD-840E-4DB4EBE8E42F}" type="pres">
      <dgm:prSet presAssocID="{5BC165CE-477E-49F5-9E57-5242FCBB0660}" presName="BottomArrow" presStyleLbl="node1" presStyleIdx="1" presStyleCnt="2" custLinFactNeighborX="649" custLinFactNeighborY="217"/>
      <dgm:spPr/>
    </dgm:pt>
  </dgm:ptLst>
  <dgm:cxnLst>
    <dgm:cxn modelId="{FE7F3808-57C8-48B4-BAC8-BC60319CF3EC}" srcId="{5BC165CE-477E-49F5-9E57-5242FCBB0660}" destId="{E7D2C4D8-04FA-4CCA-94B5-2B9740CF41A8}" srcOrd="1" destOrd="0" parTransId="{6070C43A-708B-49A5-BF69-C7B06416B19E}" sibTransId="{A2E8F75D-6DB1-4A13-A00F-B60D69D518E6}"/>
    <dgm:cxn modelId="{6E29C02C-CE44-4C37-B840-758AE11B955E}" type="presOf" srcId="{E7D2C4D8-04FA-4CCA-94B5-2B9740CF41A8}" destId="{384D5510-F744-4276-A699-843D7DE44869}" srcOrd="0" destOrd="0" presId="urn:microsoft.com/office/officeart/2009/layout/ReverseList"/>
    <dgm:cxn modelId="{78CCEA2F-57FE-4EAF-A7CB-A3D2A1EEDC1F}" type="presOf" srcId="{C16E03D0-0916-4F79-9285-A03C94FB1D90}" destId="{ACADB8F8-7965-42C3-96E1-460A0852CA64}" srcOrd="0" destOrd="0" presId="urn:microsoft.com/office/officeart/2009/layout/ReverseList"/>
    <dgm:cxn modelId="{A1E40A40-A359-4BC3-B1C9-6AA2F123B0D6}" type="presOf" srcId="{E7D2C4D8-04FA-4CCA-94B5-2B9740CF41A8}" destId="{36EC6B6B-D2B9-4BFC-8C50-1411E81B4C35}" srcOrd="1" destOrd="0" presId="urn:microsoft.com/office/officeart/2009/layout/ReverseList"/>
    <dgm:cxn modelId="{8756EF9A-48AF-44E1-8DF6-098127866DED}" type="presOf" srcId="{5BC165CE-477E-49F5-9E57-5242FCBB0660}" destId="{BDBE7C2A-647A-4F28-8BF3-99C8431DC081}" srcOrd="0" destOrd="0" presId="urn:microsoft.com/office/officeart/2009/layout/ReverseList"/>
    <dgm:cxn modelId="{FF3A24AA-D62A-43F7-AAA1-CF95C33C5B18}" srcId="{5BC165CE-477E-49F5-9E57-5242FCBB0660}" destId="{C16E03D0-0916-4F79-9285-A03C94FB1D90}" srcOrd="0" destOrd="0" parTransId="{4870E35E-A3F1-4B7D-BBA5-838F43705143}" sibTransId="{7D7FC507-9149-4714-93A0-56A307AA59D7}"/>
    <dgm:cxn modelId="{D47CA7E1-2754-4149-9E47-FC64BE024757}" type="presOf" srcId="{C16E03D0-0916-4F79-9285-A03C94FB1D90}" destId="{67E1A4D5-4B63-4FD2-BE27-D13CC6573C1D}" srcOrd="1" destOrd="0" presId="urn:microsoft.com/office/officeart/2009/layout/ReverseList"/>
    <dgm:cxn modelId="{DF421D82-EC4B-43F0-857E-BDF9E6F21C96}" type="presParOf" srcId="{BDBE7C2A-647A-4F28-8BF3-99C8431DC081}" destId="{ACADB8F8-7965-42C3-96E1-460A0852CA64}" srcOrd="0" destOrd="0" presId="urn:microsoft.com/office/officeart/2009/layout/ReverseList"/>
    <dgm:cxn modelId="{9B1F402D-5A53-4B66-9E86-790BCB66CAA9}" type="presParOf" srcId="{BDBE7C2A-647A-4F28-8BF3-99C8431DC081}" destId="{67E1A4D5-4B63-4FD2-BE27-D13CC6573C1D}" srcOrd="1" destOrd="0" presId="urn:microsoft.com/office/officeart/2009/layout/ReverseList"/>
    <dgm:cxn modelId="{4FB2DE97-ABE2-4291-8737-A9EE63A79277}" type="presParOf" srcId="{BDBE7C2A-647A-4F28-8BF3-99C8431DC081}" destId="{384D5510-F744-4276-A699-843D7DE44869}" srcOrd="2" destOrd="0" presId="urn:microsoft.com/office/officeart/2009/layout/ReverseList"/>
    <dgm:cxn modelId="{8FB05572-38F9-4774-86F1-4BC1026294A2}" type="presParOf" srcId="{BDBE7C2A-647A-4F28-8BF3-99C8431DC081}" destId="{36EC6B6B-D2B9-4BFC-8C50-1411E81B4C35}" srcOrd="3" destOrd="0" presId="urn:microsoft.com/office/officeart/2009/layout/ReverseList"/>
    <dgm:cxn modelId="{CBE91350-6D7E-4E36-B91D-6DD8B67BE6A1}" type="presParOf" srcId="{BDBE7C2A-647A-4F28-8BF3-99C8431DC081}" destId="{7C69DE0F-C1D0-437F-8988-22FCDA331C54}" srcOrd="4" destOrd="0" presId="urn:microsoft.com/office/officeart/2009/layout/ReverseList"/>
    <dgm:cxn modelId="{678F81BF-9ADB-4F6E-9DA2-C871676E54A3}" type="presParOf" srcId="{BDBE7C2A-647A-4F28-8BF3-99C8431DC081}" destId="{5D6398D1-70A7-49FD-840E-4DB4EBE8E42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F05256-F622-4191-845B-C9478503ECB4}" type="doc">
      <dgm:prSet loTypeId="urn:microsoft.com/office/officeart/2005/8/layout/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E176049-F5A8-4C40-BCBE-EB7223DA0FFC}">
      <dgm:prSet phldrT="[Text]" custT="1"/>
      <dgm:spPr/>
      <dgm:t>
        <a:bodyPr/>
        <a:lstStyle/>
        <a:p>
          <a:r>
            <a:rPr lang="de-CH" sz="3600" dirty="0">
              <a:latin typeface="Century Gothic" panose="020B0502020202020204" pitchFamily="34" charset="0"/>
            </a:rPr>
            <a:t>pro Semester ein Zeugnis</a:t>
          </a:r>
        </a:p>
      </dgm:t>
    </dgm:pt>
    <dgm:pt modelId="{542CC34D-F9B9-4B78-B566-E1F0DB3DAD4A}" type="parTrans" cxnId="{99DE0787-7A9A-49A7-BCE5-003C6B123638}">
      <dgm:prSet/>
      <dgm:spPr/>
      <dgm:t>
        <a:bodyPr/>
        <a:lstStyle/>
        <a:p>
          <a:endParaRPr lang="de-CH"/>
        </a:p>
      </dgm:t>
    </dgm:pt>
    <dgm:pt modelId="{B02DDC43-CD27-443B-AEE9-2CDB2063E135}" type="sibTrans" cxnId="{99DE0787-7A9A-49A7-BCE5-003C6B123638}">
      <dgm:prSet/>
      <dgm:spPr/>
      <dgm:t>
        <a:bodyPr/>
        <a:lstStyle/>
        <a:p>
          <a:endParaRPr lang="de-CH"/>
        </a:p>
      </dgm:t>
    </dgm:pt>
    <dgm:pt modelId="{69215CC0-2E60-4D8A-A296-43BFE6DCB6D7}">
      <dgm:prSet phldrT="[Text]"/>
      <dgm:spPr/>
      <dgm:t>
        <a:bodyPr/>
        <a:lstStyle/>
        <a:p>
          <a:r>
            <a:rPr lang="de-CH" dirty="0">
              <a:latin typeface="Century Gothic" panose="020B0502020202020204" pitchFamily="34" charset="0"/>
            </a:rPr>
            <a:t>pro Teilbereich je eine Zeugnisnote</a:t>
          </a:r>
        </a:p>
      </dgm:t>
    </dgm:pt>
    <dgm:pt modelId="{CADD1987-255C-4E40-B28D-E65C9110558B}" type="parTrans" cxnId="{A03F86A4-83B1-4BB1-A2E3-06EE03C3CE3A}">
      <dgm:prSet/>
      <dgm:spPr/>
      <dgm:t>
        <a:bodyPr/>
        <a:lstStyle/>
        <a:p>
          <a:endParaRPr lang="de-CH"/>
        </a:p>
      </dgm:t>
    </dgm:pt>
    <dgm:pt modelId="{32344C29-CE39-48F3-8795-6EC0135B6555}" type="sibTrans" cxnId="{A03F86A4-83B1-4BB1-A2E3-06EE03C3CE3A}">
      <dgm:prSet/>
      <dgm:spPr/>
      <dgm:t>
        <a:bodyPr/>
        <a:lstStyle/>
        <a:p>
          <a:endParaRPr lang="de-CH"/>
        </a:p>
      </dgm:t>
    </dgm:pt>
    <dgm:pt modelId="{BCBD5EF2-C89B-4D6D-A302-99ED7AE572A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de-CH" dirty="0">
              <a:latin typeface="Century Gothic" panose="020B0502020202020204" pitchFamily="34" charset="0"/>
            </a:rPr>
            <a:t>Gesellschaft</a:t>
          </a:r>
          <a:r>
            <a:rPr lang="de-CH" dirty="0"/>
            <a:t> </a:t>
          </a:r>
        </a:p>
      </dgm:t>
    </dgm:pt>
    <dgm:pt modelId="{9E6C0FF6-13C0-47FB-9F7C-48F09D93A90E}" type="parTrans" cxnId="{12B2AF3C-9DEB-4720-9A1B-96BFFBFDD809}">
      <dgm:prSet/>
      <dgm:spPr/>
      <dgm:t>
        <a:bodyPr/>
        <a:lstStyle/>
        <a:p>
          <a:endParaRPr lang="de-CH"/>
        </a:p>
      </dgm:t>
    </dgm:pt>
    <dgm:pt modelId="{FF75A148-57BD-44C6-856C-A71568D11144}" type="sibTrans" cxnId="{12B2AF3C-9DEB-4720-9A1B-96BFFBFDD809}">
      <dgm:prSet/>
      <dgm:spPr/>
      <dgm:t>
        <a:bodyPr/>
        <a:lstStyle/>
        <a:p>
          <a:endParaRPr lang="de-CH"/>
        </a:p>
      </dgm:t>
    </dgm:pt>
    <dgm:pt modelId="{36A37BB0-ECE0-44BF-AC4B-4DAF32788D6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de-CH" dirty="0">
              <a:latin typeface="Century Gothic" panose="020B0502020202020204" pitchFamily="34" charset="0"/>
            </a:rPr>
            <a:t>Sprache und Kommunikation</a:t>
          </a:r>
        </a:p>
      </dgm:t>
    </dgm:pt>
    <dgm:pt modelId="{29AB56D3-AA05-4D2B-8B13-A9613383DA0C}" type="parTrans" cxnId="{3F7ECC0D-F87C-4E08-99B0-9136AD7138F7}">
      <dgm:prSet/>
      <dgm:spPr/>
      <dgm:t>
        <a:bodyPr/>
        <a:lstStyle/>
        <a:p>
          <a:endParaRPr lang="de-CH"/>
        </a:p>
      </dgm:t>
    </dgm:pt>
    <dgm:pt modelId="{31EFE054-C155-49DD-BCA6-5C7C5366A8DB}" type="sibTrans" cxnId="{3F7ECC0D-F87C-4E08-99B0-9136AD7138F7}">
      <dgm:prSet/>
      <dgm:spPr/>
      <dgm:t>
        <a:bodyPr/>
        <a:lstStyle/>
        <a:p>
          <a:endParaRPr lang="de-CH"/>
        </a:p>
      </dgm:t>
    </dgm:pt>
    <dgm:pt modelId="{908EFE27-3752-4916-AB8E-71C8BB6888DF}" type="pres">
      <dgm:prSet presAssocID="{78F05256-F622-4191-845B-C9478503ECB4}" presName="Name0" presStyleCnt="0">
        <dgm:presLayoutVars>
          <dgm:dir/>
          <dgm:animLvl val="lvl"/>
          <dgm:resizeHandles val="exact"/>
        </dgm:presLayoutVars>
      </dgm:prSet>
      <dgm:spPr/>
    </dgm:pt>
    <dgm:pt modelId="{111F32D6-2C42-42F6-A303-090CDBCA0692}" type="pres">
      <dgm:prSet presAssocID="{69215CC0-2E60-4D8A-A296-43BFE6DCB6D7}" presName="boxAndChildren" presStyleCnt="0"/>
      <dgm:spPr/>
    </dgm:pt>
    <dgm:pt modelId="{09A1961B-A8FF-4E97-9885-E3441D73344E}" type="pres">
      <dgm:prSet presAssocID="{69215CC0-2E60-4D8A-A296-43BFE6DCB6D7}" presName="parentTextBox" presStyleLbl="node1" presStyleIdx="0" presStyleCnt="2"/>
      <dgm:spPr/>
    </dgm:pt>
    <dgm:pt modelId="{39F05330-AF73-4CEA-A7CB-6B0F0755D2BC}" type="pres">
      <dgm:prSet presAssocID="{69215CC0-2E60-4D8A-A296-43BFE6DCB6D7}" presName="entireBox" presStyleLbl="node1" presStyleIdx="0" presStyleCnt="2" custScaleX="92497" custLinFactNeighborX="-1127" custLinFactNeighborY="2625"/>
      <dgm:spPr/>
    </dgm:pt>
    <dgm:pt modelId="{5842C5DF-9684-4094-A460-FF2019601935}" type="pres">
      <dgm:prSet presAssocID="{69215CC0-2E60-4D8A-A296-43BFE6DCB6D7}" presName="descendantBox" presStyleCnt="0"/>
      <dgm:spPr/>
    </dgm:pt>
    <dgm:pt modelId="{08FE2132-428C-4629-A8A0-5336E648EE11}" type="pres">
      <dgm:prSet presAssocID="{BCBD5EF2-C89B-4D6D-A302-99ED7AE572A0}" presName="childTextBox" presStyleLbl="fgAccFollowNode1" presStyleIdx="0" presStyleCnt="2" custScaleX="44025" custLinFactNeighborX="-1475" custLinFactNeighborY="-10302">
        <dgm:presLayoutVars>
          <dgm:bulletEnabled val="1"/>
        </dgm:presLayoutVars>
      </dgm:prSet>
      <dgm:spPr/>
    </dgm:pt>
    <dgm:pt modelId="{F4CB2911-80FB-441F-91BB-169491B2B7C9}" type="pres">
      <dgm:prSet presAssocID="{36A37BB0-ECE0-44BF-AC4B-4DAF32788D65}" presName="childTextBox" presStyleLbl="fgAccFollowNode1" presStyleIdx="1" presStyleCnt="2" custScaleX="42526" custLinFactNeighborX="-1750" custLinFactNeighborY="-10302">
        <dgm:presLayoutVars>
          <dgm:bulletEnabled val="1"/>
        </dgm:presLayoutVars>
      </dgm:prSet>
      <dgm:spPr/>
    </dgm:pt>
    <dgm:pt modelId="{C4533C79-053C-4731-880B-77D636AC29BA}" type="pres">
      <dgm:prSet presAssocID="{B02DDC43-CD27-443B-AEE9-2CDB2063E135}" presName="sp" presStyleCnt="0"/>
      <dgm:spPr/>
    </dgm:pt>
    <dgm:pt modelId="{C5A967B7-AE74-4B42-BB05-BED66D5AB073}" type="pres">
      <dgm:prSet presAssocID="{5E176049-F5A8-4C40-BCBE-EB7223DA0FFC}" presName="arrowAndChildren" presStyleCnt="0"/>
      <dgm:spPr/>
    </dgm:pt>
    <dgm:pt modelId="{57727537-9448-423C-98CA-3BB0DD50D9C5}" type="pres">
      <dgm:prSet presAssocID="{5E176049-F5A8-4C40-BCBE-EB7223DA0FFC}" presName="parentTextArrow" presStyleLbl="node1" presStyleIdx="1" presStyleCnt="2" custScaleX="92497" custScaleY="65220" custLinFactNeighborX="-1127" custLinFactNeighborY="-9"/>
      <dgm:spPr/>
    </dgm:pt>
  </dgm:ptLst>
  <dgm:cxnLst>
    <dgm:cxn modelId="{3F7ECC0D-F87C-4E08-99B0-9136AD7138F7}" srcId="{69215CC0-2E60-4D8A-A296-43BFE6DCB6D7}" destId="{36A37BB0-ECE0-44BF-AC4B-4DAF32788D65}" srcOrd="1" destOrd="0" parTransId="{29AB56D3-AA05-4D2B-8B13-A9613383DA0C}" sibTransId="{31EFE054-C155-49DD-BCA6-5C7C5366A8DB}"/>
    <dgm:cxn modelId="{12B2AF3C-9DEB-4720-9A1B-96BFFBFDD809}" srcId="{69215CC0-2E60-4D8A-A296-43BFE6DCB6D7}" destId="{BCBD5EF2-C89B-4D6D-A302-99ED7AE572A0}" srcOrd="0" destOrd="0" parTransId="{9E6C0FF6-13C0-47FB-9F7C-48F09D93A90E}" sibTransId="{FF75A148-57BD-44C6-856C-A71568D11144}"/>
    <dgm:cxn modelId="{043C0370-AAE2-4A31-9788-1E26443FC03F}" type="presOf" srcId="{78F05256-F622-4191-845B-C9478503ECB4}" destId="{908EFE27-3752-4916-AB8E-71C8BB6888DF}" srcOrd="0" destOrd="0" presId="urn:microsoft.com/office/officeart/2005/8/layout/process4"/>
    <dgm:cxn modelId="{3EC98171-6E78-4A43-8799-8EAADFBAC95A}" type="presOf" srcId="{36A37BB0-ECE0-44BF-AC4B-4DAF32788D65}" destId="{F4CB2911-80FB-441F-91BB-169491B2B7C9}" srcOrd="0" destOrd="0" presId="urn:microsoft.com/office/officeart/2005/8/layout/process4"/>
    <dgm:cxn modelId="{99DE0787-7A9A-49A7-BCE5-003C6B123638}" srcId="{78F05256-F622-4191-845B-C9478503ECB4}" destId="{5E176049-F5A8-4C40-BCBE-EB7223DA0FFC}" srcOrd="0" destOrd="0" parTransId="{542CC34D-F9B9-4B78-B566-E1F0DB3DAD4A}" sibTransId="{B02DDC43-CD27-443B-AEE9-2CDB2063E135}"/>
    <dgm:cxn modelId="{DF84148D-7A01-4DC9-A318-0FE585095004}" type="presOf" srcId="{BCBD5EF2-C89B-4D6D-A302-99ED7AE572A0}" destId="{08FE2132-428C-4629-A8A0-5336E648EE11}" srcOrd="0" destOrd="0" presId="urn:microsoft.com/office/officeart/2005/8/layout/process4"/>
    <dgm:cxn modelId="{A03F86A4-83B1-4BB1-A2E3-06EE03C3CE3A}" srcId="{78F05256-F622-4191-845B-C9478503ECB4}" destId="{69215CC0-2E60-4D8A-A296-43BFE6DCB6D7}" srcOrd="1" destOrd="0" parTransId="{CADD1987-255C-4E40-B28D-E65C9110558B}" sibTransId="{32344C29-CE39-48F3-8795-6EC0135B6555}"/>
    <dgm:cxn modelId="{52995BA7-2D3B-4194-9475-6D4CDE2A5746}" type="presOf" srcId="{5E176049-F5A8-4C40-BCBE-EB7223DA0FFC}" destId="{57727537-9448-423C-98CA-3BB0DD50D9C5}" srcOrd="0" destOrd="0" presId="urn:microsoft.com/office/officeart/2005/8/layout/process4"/>
    <dgm:cxn modelId="{25B8E2B0-35A0-43DB-BB93-95B03B46C495}" type="presOf" srcId="{69215CC0-2E60-4D8A-A296-43BFE6DCB6D7}" destId="{09A1961B-A8FF-4E97-9885-E3441D73344E}" srcOrd="0" destOrd="0" presId="urn:microsoft.com/office/officeart/2005/8/layout/process4"/>
    <dgm:cxn modelId="{614589BA-1B30-4DDD-BFB0-71F57690B187}" type="presOf" srcId="{69215CC0-2E60-4D8A-A296-43BFE6DCB6D7}" destId="{39F05330-AF73-4CEA-A7CB-6B0F0755D2BC}" srcOrd="1" destOrd="0" presId="urn:microsoft.com/office/officeart/2005/8/layout/process4"/>
    <dgm:cxn modelId="{A469AFAA-2319-4E84-A39C-5FEBB3B720B4}" type="presParOf" srcId="{908EFE27-3752-4916-AB8E-71C8BB6888DF}" destId="{111F32D6-2C42-42F6-A303-090CDBCA0692}" srcOrd="0" destOrd="0" presId="urn:microsoft.com/office/officeart/2005/8/layout/process4"/>
    <dgm:cxn modelId="{C357FB3B-8CA1-40B4-ADEB-8E1F08AD44C2}" type="presParOf" srcId="{111F32D6-2C42-42F6-A303-090CDBCA0692}" destId="{09A1961B-A8FF-4E97-9885-E3441D73344E}" srcOrd="0" destOrd="0" presId="urn:microsoft.com/office/officeart/2005/8/layout/process4"/>
    <dgm:cxn modelId="{08C44430-48BC-4725-AC33-D19FAA3F81AC}" type="presParOf" srcId="{111F32D6-2C42-42F6-A303-090CDBCA0692}" destId="{39F05330-AF73-4CEA-A7CB-6B0F0755D2BC}" srcOrd="1" destOrd="0" presId="urn:microsoft.com/office/officeart/2005/8/layout/process4"/>
    <dgm:cxn modelId="{D3BC2A4C-4B95-4943-802C-B7A97208819B}" type="presParOf" srcId="{111F32D6-2C42-42F6-A303-090CDBCA0692}" destId="{5842C5DF-9684-4094-A460-FF2019601935}" srcOrd="2" destOrd="0" presId="urn:microsoft.com/office/officeart/2005/8/layout/process4"/>
    <dgm:cxn modelId="{1CCC5825-22B3-4888-A259-F828D4F5416A}" type="presParOf" srcId="{5842C5DF-9684-4094-A460-FF2019601935}" destId="{08FE2132-428C-4629-A8A0-5336E648EE11}" srcOrd="0" destOrd="0" presId="urn:microsoft.com/office/officeart/2005/8/layout/process4"/>
    <dgm:cxn modelId="{CF767419-E7C1-424F-8BA7-7423C62B80AD}" type="presParOf" srcId="{5842C5DF-9684-4094-A460-FF2019601935}" destId="{F4CB2911-80FB-441F-91BB-169491B2B7C9}" srcOrd="1" destOrd="0" presId="urn:microsoft.com/office/officeart/2005/8/layout/process4"/>
    <dgm:cxn modelId="{3484D7FA-3AB9-401B-875A-09BF4DE39BB8}" type="presParOf" srcId="{908EFE27-3752-4916-AB8E-71C8BB6888DF}" destId="{C4533C79-053C-4731-880B-77D636AC29BA}" srcOrd="1" destOrd="0" presId="urn:microsoft.com/office/officeart/2005/8/layout/process4"/>
    <dgm:cxn modelId="{D66DB607-AEF9-48AF-B345-420F90197FD4}" type="presParOf" srcId="{908EFE27-3752-4916-AB8E-71C8BB6888DF}" destId="{C5A967B7-AE74-4B42-BB05-BED66D5AB073}" srcOrd="2" destOrd="0" presId="urn:microsoft.com/office/officeart/2005/8/layout/process4"/>
    <dgm:cxn modelId="{AE494388-6131-42E8-913D-2C6D976697A1}" type="presParOf" srcId="{C5A967B7-AE74-4B42-BB05-BED66D5AB073}" destId="{57727537-9448-423C-98CA-3BB0DD50D9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B3B8C-9530-4FAB-B341-F969965F1593}">
      <dsp:nvSpPr>
        <dsp:cNvPr id="0" name=""/>
        <dsp:cNvSpPr/>
      </dsp:nvSpPr>
      <dsp:spPr>
        <a:xfrm rot="10800000">
          <a:off x="0" y="0"/>
          <a:ext cx="9285286" cy="2027237"/>
        </a:xfrm>
        <a:prstGeom prst="trapezoid">
          <a:avLst>
            <a:gd name="adj" fmla="val 1145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600" kern="1200" dirty="0">
              <a:latin typeface="Century Gothic" panose="020B0502020202020204" pitchFamily="34" charset="0"/>
            </a:rPr>
            <a:t>Rahmenlehrplan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200" kern="1200" dirty="0">
              <a:latin typeface="Century Gothic" panose="020B0502020202020204" pitchFamily="34" charset="0"/>
            </a:rPr>
            <a:t>für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200" kern="1200" dirty="0">
              <a:latin typeface="Century Gothic" panose="020B0502020202020204" pitchFamily="34" charset="0"/>
            </a:rPr>
            <a:t>alle Berufsfachschulen</a:t>
          </a:r>
        </a:p>
      </dsp:txBody>
      <dsp:txXfrm rot="-10800000">
        <a:off x="1624925" y="0"/>
        <a:ext cx="6035436" cy="2027237"/>
      </dsp:txXfrm>
    </dsp:sp>
    <dsp:sp modelId="{B3C66128-971D-40AC-AB0F-61080064A794}">
      <dsp:nvSpPr>
        <dsp:cNvPr id="0" name=""/>
        <dsp:cNvSpPr/>
      </dsp:nvSpPr>
      <dsp:spPr>
        <a:xfrm rot="10800000">
          <a:off x="2321321" y="2027237"/>
          <a:ext cx="4642643" cy="2027237"/>
        </a:xfrm>
        <a:prstGeom prst="trapezoid">
          <a:avLst>
            <a:gd name="adj" fmla="val 114507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Schullehrplan</a:t>
          </a:r>
        </a:p>
      </dsp:txBody>
      <dsp:txXfrm rot="-10800000">
        <a:off x="2321321" y="2027237"/>
        <a:ext cx="4642643" cy="2027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1A4D5-4B63-4FD2-BE27-D13CC6573C1D}">
      <dsp:nvSpPr>
        <dsp:cNvPr id="0" name=""/>
        <dsp:cNvSpPr/>
      </dsp:nvSpPr>
      <dsp:spPr>
        <a:xfrm rot="16200000">
          <a:off x="1253287" y="130108"/>
          <a:ext cx="2776906" cy="3491997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203200" rIns="182880" bIns="20320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200" kern="1200" dirty="0">
              <a:latin typeface="Century Gothic" panose="020B0502020202020204" pitchFamily="34" charset="0"/>
            </a:rPr>
            <a:t> Gesellschaft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200" b="1" kern="1200" dirty="0">
              <a:latin typeface="Century Gothic" panose="020B0502020202020204" pitchFamily="34" charset="0"/>
            </a:rPr>
            <a:t>50%</a:t>
          </a:r>
        </a:p>
      </dsp:txBody>
      <dsp:txXfrm rot="5400000">
        <a:off x="1031324" y="623235"/>
        <a:ext cx="3356415" cy="2505742"/>
      </dsp:txXfrm>
    </dsp:sp>
    <dsp:sp modelId="{36EC6B6B-D2B9-4BFC-8C50-1411E81B4C35}">
      <dsp:nvSpPr>
        <dsp:cNvPr id="0" name=""/>
        <dsp:cNvSpPr/>
      </dsp:nvSpPr>
      <dsp:spPr>
        <a:xfrm rot="5400000">
          <a:off x="5449773" y="-357091"/>
          <a:ext cx="2272227" cy="4538639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2880" tIns="203200" rIns="121920" bIns="203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CH" sz="3200" kern="1200" dirty="0">
              <a:latin typeface="Century Gothic" panose="020B0502020202020204" pitchFamily="34" charset="0"/>
            </a:rPr>
            <a:t>Sprache &amp; Kommunikation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200" b="1" kern="1200" dirty="0">
              <a:latin typeface="Century Gothic" panose="020B0502020202020204" pitchFamily="34" charset="0"/>
            </a:rPr>
            <a:t>50%</a:t>
          </a:r>
        </a:p>
      </dsp:txBody>
      <dsp:txXfrm rot="-5400000">
        <a:off x="4316568" y="887055"/>
        <a:ext cx="4427698" cy="2050345"/>
      </dsp:txXfrm>
    </dsp:sp>
    <dsp:sp modelId="{7C69DE0F-C1D0-437F-8988-22FCDA331C54}">
      <dsp:nvSpPr>
        <dsp:cNvPr id="0" name=""/>
        <dsp:cNvSpPr/>
      </dsp:nvSpPr>
      <dsp:spPr>
        <a:xfrm>
          <a:off x="3604652" y="-99650"/>
          <a:ext cx="1701766" cy="17016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6398D1-70A7-49FD-840E-4DB4EBE8E42F}">
      <dsp:nvSpPr>
        <dsp:cNvPr id="0" name=""/>
        <dsp:cNvSpPr/>
      </dsp:nvSpPr>
      <dsp:spPr>
        <a:xfrm rot="10800000">
          <a:off x="3539390" y="2445383"/>
          <a:ext cx="1701766" cy="17016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05330-AF73-4CEA-A7CB-6B0F0755D2BC}">
      <dsp:nvSpPr>
        <dsp:cNvPr id="0" name=""/>
        <dsp:cNvSpPr/>
      </dsp:nvSpPr>
      <dsp:spPr>
        <a:xfrm>
          <a:off x="259191" y="1753378"/>
          <a:ext cx="9134852" cy="1774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300" kern="1200" dirty="0">
              <a:latin typeface="Century Gothic" panose="020B0502020202020204" pitchFamily="34" charset="0"/>
            </a:rPr>
            <a:t>pro Teilbereich je eine Zeugnisnote</a:t>
          </a:r>
        </a:p>
      </dsp:txBody>
      <dsp:txXfrm>
        <a:off x="259191" y="1753378"/>
        <a:ext cx="9134852" cy="957985"/>
      </dsp:txXfrm>
    </dsp:sp>
    <dsp:sp modelId="{08FE2132-428C-4629-A8A0-5336E648EE11}">
      <dsp:nvSpPr>
        <dsp:cNvPr id="0" name=""/>
        <dsp:cNvSpPr/>
      </dsp:nvSpPr>
      <dsp:spPr>
        <a:xfrm>
          <a:off x="518432" y="2591576"/>
          <a:ext cx="4347837" cy="816061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>
              <a:latin typeface="Century Gothic" panose="020B0502020202020204" pitchFamily="34" charset="0"/>
            </a:rPr>
            <a:t>Gesellschaft</a:t>
          </a:r>
          <a:r>
            <a:rPr lang="de-CH" sz="2600" kern="1200" dirty="0"/>
            <a:t> </a:t>
          </a:r>
        </a:p>
      </dsp:txBody>
      <dsp:txXfrm>
        <a:off x="518432" y="2591576"/>
        <a:ext cx="4347837" cy="816061"/>
      </dsp:txXfrm>
    </dsp:sp>
    <dsp:sp modelId="{F4CB2911-80FB-441F-91BB-169491B2B7C9}">
      <dsp:nvSpPr>
        <dsp:cNvPr id="0" name=""/>
        <dsp:cNvSpPr/>
      </dsp:nvSpPr>
      <dsp:spPr>
        <a:xfrm>
          <a:off x="4839110" y="2591576"/>
          <a:ext cx="4199798" cy="816061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>
              <a:latin typeface="Century Gothic" panose="020B0502020202020204" pitchFamily="34" charset="0"/>
            </a:rPr>
            <a:t>Sprache und Kommunikation</a:t>
          </a:r>
        </a:p>
      </dsp:txBody>
      <dsp:txXfrm>
        <a:off x="4839110" y="2591576"/>
        <a:ext cx="4199798" cy="816061"/>
      </dsp:txXfrm>
    </dsp:sp>
    <dsp:sp modelId="{57727537-9448-423C-98CA-3BB0DD50D9C5}">
      <dsp:nvSpPr>
        <dsp:cNvPr id="0" name=""/>
        <dsp:cNvSpPr/>
      </dsp:nvSpPr>
      <dsp:spPr>
        <a:xfrm rot="10800000">
          <a:off x="259191" y="0"/>
          <a:ext cx="9134852" cy="177951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600" kern="1200" dirty="0">
              <a:latin typeface="Century Gothic" panose="020B0502020202020204" pitchFamily="34" charset="0"/>
            </a:rPr>
            <a:t>pro Semester ein Zeugnis</a:t>
          </a:r>
        </a:p>
      </dsp:txBody>
      <dsp:txXfrm rot="10800000">
        <a:off x="259191" y="0"/>
        <a:ext cx="9134852" cy="1156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>
            <a:extLst>
              <a:ext uri="{FF2B5EF4-FFF2-40B4-BE49-F238E27FC236}">
                <a16:creationId xmlns:a16="http://schemas.microsoft.com/office/drawing/2014/main" id="{3ABC2E42-A611-42AA-8AC0-ACBD3CAE4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688"/>
          <a:stretch/>
        </p:blipFill>
        <p:spPr>
          <a:xfrm>
            <a:off x="-1" y="1222935"/>
            <a:ext cx="12191999" cy="563506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97C1FFD-5386-44AE-9FAD-10CFB00EDFE3}"/>
              </a:ext>
            </a:extLst>
          </p:cNvPr>
          <p:cNvSpPr/>
          <p:nvPr userDrawn="1"/>
        </p:nvSpPr>
        <p:spPr>
          <a:xfrm>
            <a:off x="0" y="4915034"/>
            <a:ext cx="12192000" cy="170564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pic>
        <p:nvPicPr>
          <p:cNvPr id="11" name="Bild 6">
            <a:extLst>
              <a:ext uri="{FF2B5EF4-FFF2-40B4-BE49-F238E27FC236}">
                <a16:creationId xmlns:a16="http://schemas.microsoft.com/office/drawing/2014/main" id="{2B4716E4-24F6-42AE-B701-A0D93909FF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6CC6A9F7-9324-4482-A5FD-4714D0BC8D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157237"/>
            <a:ext cx="9144000" cy="62251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600" b="1">
                <a:solidFill>
                  <a:srgbClr val="004799"/>
                </a:solidFill>
                <a:latin typeface="Century Gothic"/>
                <a:cs typeface="Century Gothic"/>
              </a:defRPr>
            </a:lvl1pPr>
            <a:lvl2pPr marL="457189" indent="0">
              <a:buNone/>
              <a:defRPr b="1">
                <a:latin typeface="Century Gothic"/>
                <a:cs typeface="Century Gothic"/>
              </a:defRPr>
            </a:lvl2pPr>
            <a:lvl3pPr marL="914377" indent="0">
              <a:buNone/>
              <a:defRPr b="1">
                <a:latin typeface="Century Gothic"/>
                <a:cs typeface="Century Gothic"/>
              </a:defRPr>
            </a:lvl3pPr>
            <a:lvl4pPr marL="1371566" indent="0">
              <a:buNone/>
              <a:defRPr b="1">
                <a:latin typeface="Century Gothic"/>
                <a:cs typeface="Century Gothic"/>
              </a:defRPr>
            </a:lvl4pPr>
            <a:lvl5pPr marL="1828754" indent="0">
              <a:buNone/>
              <a:defRPr b="1"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Haupttitel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A3AAEA6C-8D31-49BF-9293-3E3FB8E61A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983540"/>
            <a:ext cx="9144000" cy="44710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>
                <a:solidFill>
                  <a:srgbClr val="004799"/>
                </a:solidFill>
                <a:latin typeface="Century Gothic"/>
                <a:cs typeface="Century Gothic"/>
              </a:defRPr>
            </a:lvl1pPr>
            <a:lvl2pPr marL="457189" indent="0">
              <a:buNone/>
              <a:defRPr b="1">
                <a:latin typeface="Century Gothic"/>
                <a:cs typeface="Century Gothic"/>
              </a:defRPr>
            </a:lvl2pPr>
            <a:lvl3pPr marL="914377" indent="0">
              <a:buNone/>
              <a:defRPr b="1">
                <a:latin typeface="Century Gothic"/>
                <a:cs typeface="Century Gothic"/>
              </a:defRPr>
            </a:lvl3pPr>
            <a:lvl4pPr marL="1371566" indent="0">
              <a:buNone/>
              <a:defRPr b="1">
                <a:latin typeface="Century Gothic"/>
                <a:cs typeface="Century Gothic"/>
              </a:defRPr>
            </a:lvl4pPr>
            <a:lvl5pPr marL="1828754" indent="0">
              <a:buNone/>
              <a:defRPr b="1"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Untertitel (wenn nötig)</a:t>
            </a:r>
          </a:p>
        </p:txBody>
      </p:sp>
    </p:spTree>
    <p:extLst>
      <p:ext uri="{BB962C8B-B14F-4D97-AF65-F5344CB8AC3E}">
        <p14:creationId xmlns:p14="http://schemas.microsoft.com/office/powerpoint/2010/main" val="85469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92D94889-143F-43B7-A445-8803487C0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38" y="1539793"/>
            <a:ext cx="10909062" cy="4402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2500" b="1">
                <a:solidFill>
                  <a:srgbClr val="004799"/>
                </a:solidFill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1F97498C-6991-486E-A3C6-563C42C015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938" y="2107057"/>
            <a:ext cx="10909062" cy="4193566"/>
          </a:xfrm>
          <a:prstGeom prst="rect">
            <a:avLst/>
          </a:prstGeom>
        </p:spPr>
        <p:txBody>
          <a:bodyPr vert="horz"/>
          <a:lstStyle>
            <a:lvl1pPr marL="215995" indent="-215995">
              <a:buClr>
                <a:srgbClr val="004799"/>
              </a:buClr>
              <a:buFont typeface="Lucida Grande"/>
              <a:buChar char="›"/>
              <a:defRPr sz="2500"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id="{554BBF81-CB0D-4480-8EA4-A14200FDC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8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035B9DFA-C163-4C1C-BD6C-6D960E932E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38" y="1539795"/>
            <a:ext cx="10896362" cy="83820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2500" b="1">
                <a:solidFill>
                  <a:srgbClr val="004799"/>
                </a:solidFill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Überschrift zweizeilig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C21B31EB-2494-42CE-95F1-5374EEF7C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38" y="2513457"/>
            <a:ext cx="10896362" cy="3787166"/>
          </a:xfrm>
          <a:prstGeom prst="rect">
            <a:avLst/>
          </a:prstGeom>
        </p:spPr>
        <p:txBody>
          <a:bodyPr vert="horz"/>
          <a:lstStyle>
            <a:lvl1pPr marL="215995" indent="-215995">
              <a:buClr>
                <a:srgbClr val="004799"/>
              </a:buClr>
              <a:buFont typeface="Lucida Grande"/>
              <a:buChar char="›"/>
              <a:defRPr sz="2500"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  <a:p>
            <a:endParaRPr lang="de-DE" dirty="0"/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id="{32EA016C-B2E5-4087-9E63-AF59004D7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1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seri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5300384-B254-46B7-ACAB-ABB556461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545" y="1231190"/>
            <a:ext cx="2520456" cy="1416496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EDF48AC9-A602-40E7-9B11-DB6B823CBC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7D70779-4E79-40A2-A865-29C0AC2C8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38" y="1539793"/>
            <a:ext cx="8330962" cy="4402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2500" b="1">
                <a:solidFill>
                  <a:srgbClr val="004799"/>
                </a:solidFill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Überschrift einzeilig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C23F0EF7-9ABF-40B2-9424-C26EBD4B16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938" y="2107057"/>
            <a:ext cx="8330962" cy="4193566"/>
          </a:xfrm>
          <a:prstGeom prst="rect">
            <a:avLst/>
          </a:prstGeom>
        </p:spPr>
        <p:txBody>
          <a:bodyPr vert="horz"/>
          <a:lstStyle>
            <a:lvl1pPr marL="215995" indent="-215995">
              <a:buClr>
                <a:srgbClr val="004799"/>
              </a:buClr>
              <a:buFont typeface="Lucida Grande"/>
              <a:buChar char="›"/>
              <a:defRPr sz="2500"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Aufzählung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E807EF7-8A36-48B8-BBB7-A96B0B4544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544" y="2647686"/>
            <a:ext cx="2520456" cy="168030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9896B55-7493-4324-B9E7-E400264525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544" y="4064182"/>
            <a:ext cx="2520455" cy="14164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A410A0F-595A-496F-8354-1C63B631F81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544" y="5480677"/>
            <a:ext cx="2520456" cy="16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2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F7E1D0E1-F6A3-4579-B1EB-3303A8C668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38" y="1539793"/>
            <a:ext cx="10909062" cy="4402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Clr>
                <a:srgbClr val="FF6600"/>
              </a:buClr>
              <a:buFont typeface="Lucida Grande"/>
              <a:buNone/>
              <a:defRPr sz="2500" b="1">
                <a:solidFill>
                  <a:srgbClr val="004799"/>
                </a:solidFill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r>
              <a:rPr lang="de-DE" dirty="0"/>
              <a:t>Kontaktdaten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029520E0-47F9-4AA6-9230-9A848B3B6E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938" y="2107057"/>
            <a:ext cx="10909062" cy="4193566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rgbClr val="004799"/>
              </a:buClr>
              <a:buFont typeface="Arial" panose="020B0604020202020204" pitchFamily="34" charset="0"/>
              <a:buNone/>
              <a:defRPr sz="2400">
                <a:latin typeface="Century Gothic" panose="020B05020202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marL="0" indent="0">
              <a:buNone/>
            </a:pPr>
            <a:r>
              <a:rPr lang="de-CH" sz="2800" b="1" dirty="0"/>
              <a:t>Berufsfachschule</a:t>
            </a:r>
            <a:br>
              <a:rPr lang="de-CH" sz="2800" dirty="0"/>
            </a:br>
            <a:r>
              <a:rPr lang="de-CH" sz="2800" dirty="0"/>
              <a:t>BWZ Lyss, Berufs- und Weiterbildungszentrum</a:t>
            </a:r>
            <a:br>
              <a:rPr lang="de-CH" sz="2800" dirty="0"/>
            </a:br>
            <a:r>
              <a:rPr lang="de-CH" sz="2800" dirty="0"/>
              <a:t>Bürenstrasse 29</a:t>
            </a:r>
            <a:br>
              <a:rPr lang="de-CH" sz="2800" dirty="0"/>
            </a:br>
            <a:r>
              <a:rPr lang="de-CH" sz="2800" dirty="0"/>
              <a:t>3250 Lyss</a:t>
            </a:r>
            <a:br>
              <a:rPr lang="de-CH" sz="2800" dirty="0"/>
            </a:br>
            <a:r>
              <a:rPr lang="de-CH" sz="2800" dirty="0"/>
              <a:t>Tel: 032 387 89 89</a:t>
            </a:r>
            <a:br>
              <a:rPr lang="de-CH" sz="2800" dirty="0"/>
            </a:br>
            <a:br>
              <a:rPr lang="de-CH" sz="2800" dirty="0"/>
            </a:br>
            <a:r>
              <a:rPr lang="de-CH" sz="2800" dirty="0"/>
              <a:t>Patricia Tinner, Berufsbildnerin</a:t>
            </a:r>
            <a:br>
              <a:rPr lang="de-CH" sz="2800" dirty="0"/>
            </a:br>
            <a:r>
              <a:rPr lang="de-CH" sz="2800" dirty="0"/>
              <a:t>ptinner@bwzlyss.ch</a:t>
            </a:r>
          </a:p>
        </p:txBody>
      </p:sp>
      <p:pic>
        <p:nvPicPr>
          <p:cNvPr id="8" name="Bild 6">
            <a:extLst>
              <a:ext uri="{FF2B5EF4-FFF2-40B4-BE49-F238E27FC236}">
                <a16:creationId xmlns:a16="http://schemas.microsoft.com/office/drawing/2014/main" id="{2E28C104-4B5F-4690-8795-14BBE2298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6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E4B1FFD-482B-455A-8FC9-D991F3A5E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4"/>
          <a:stretch/>
        </p:blipFill>
        <p:spPr>
          <a:xfrm>
            <a:off x="0" y="1238335"/>
            <a:ext cx="12192000" cy="561966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A47DD31-E33C-4445-8168-AF75EC44493D}"/>
              </a:ext>
            </a:extLst>
          </p:cNvPr>
          <p:cNvSpPr/>
          <p:nvPr userDrawn="1"/>
        </p:nvSpPr>
        <p:spPr>
          <a:xfrm>
            <a:off x="-368300" y="4673600"/>
            <a:ext cx="12928600" cy="164779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5E070FB5-EE94-48CD-91BB-9D9EB2E998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844199"/>
            <a:ext cx="9144000" cy="62251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600" b="1">
                <a:solidFill>
                  <a:srgbClr val="004799"/>
                </a:solidFill>
                <a:latin typeface="Century Gothic"/>
                <a:cs typeface="Century Gothic"/>
              </a:defRPr>
            </a:lvl1pPr>
            <a:lvl2pPr marL="457189" indent="0">
              <a:buNone/>
              <a:defRPr b="1">
                <a:latin typeface="Century Gothic"/>
                <a:cs typeface="Century Gothic"/>
              </a:defRPr>
            </a:lvl2pPr>
            <a:lvl3pPr marL="914377" indent="0">
              <a:buNone/>
              <a:defRPr b="1">
                <a:latin typeface="Century Gothic"/>
                <a:cs typeface="Century Gothic"/>
              </a:defRPr>
            </a:lvl3pPr>
            <a:lvl4pPr marL="1371566" indent="0">
              <a:buNone/>
              <a:defRPr b="1">
                <a:latin typeface="Century Gothic"/>
                <a:cs typeface="Century Gothic"/>
              </a:defRPr>
            </a:lvl4pPr>
            <a:lvl5pPr marL="1828754" indent="0">
              <a:buNone/>
              <a:defRPr b="1"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Schlusswort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3BE0A962-15CA-496B-B7BA-6C30CCDDFF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670502"/>
            <a:ext cx="9144000" cy="44710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>
                <a:solidFill>
                  <a:srgbClr val="004799"/>
                </a:solidFill>
                <a:latin typeface="Century Gothic"/>
                <a:cs typeface="Century Gothic"/>
              </a:defRPr>
            </a:lvl1pPr>
            <a:lvl2pPr marL="457189" indent="0">
              <a:buNone/>
              <a:defRPr b="1">
                <a:latin typeface="Century Gothic"/>
                <a:cs typeface="Century Gothic"/>
              </a:defRPr>
            </a:lvl2pPr>
            <a:lvl3pPr marL="914377" indent="0">
              <a:buNone/>
              <a:defRPr b="1">
                <a:latin typeface="Century Gothic"/>
                <a:cs typeface="Century Gothic"/>
              </a:defRPr>
            </a:lvl3pPr>
            <a:lvl4pPr marL="1371566" indent="0">
              <a:buNone/>
              <a:defRPr b="1">
                <a:latin typeface="Century Gothic"/>
                <a:cs typeface="Century Gothic"/>
              </a:defRPr>
            </a:lvl4pPr>
            <a:lvl5pPr marL="1828754" indent="0">
              <a:buNone/>
              <a:defRPr b="1"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Untertitel (wenn nötig)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1BB79459-0F37-4875-9296-EA37374567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530" y="268949"/>
            <a:ext cx="1416496" cy="14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3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5529056" y="1666241"/>
            <a:ext cx="5883261" cy="4632960"/>
          </a:xfrm>
          <a:prstGeom prst="rect">
            <a:avLst/>
          </a:prstGeom>
        </p:spPr>
        <p:txBody>
          <a:bodyPr vert="horz"/>
          <a:lstStyle>
            <a:lvl1pPr marL="215992" indent="-215992">
              <a:buClr>
                <a:srgbClr val="FF6600"/>
              </a:buClr>
              <a:buFont typeface="Lucida Grande"/>
              <a:buChar char="›"/>
              <a:defRPr sz="2500"/>
            </a:lvl1pPr>
            <a:lvl2pPr marL="457182" indent="0">
              <a:buFontTx/>
              <a:buNone/>
              <a:defRPr/>
            </a:lvl2pPr>
            <a:lvl3pPr marL="914364" indent="0">
              <a:buFontTx/>
              <a:buNone/>
              <a:defRPr/>
            </a:lvl3pPr>
            <a:lvl4pPr marL="1371545" indent="0">
              <a:buFontTx/>
              <a:buNone/>
              <a:defRPr/>
            </a:lvl4pPr>
            <a:lvl5pPr marL="1828727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Bildplatzhalter 17"/>
          <p:cNvSpPr>
            <a:spLocks noGrp="1"/>
          </p:cNvSpPr>
          <p:nvPr>
            <p:ph type="pic" sz="quarter" idx="12"/>
          </p:nvPr>
        </p:nvSpPr>
        <p:spPr>
          <a:xfrm>
            <a:off x="872113" y="1666675"/>
            <a:ext cx="4078817" cy="46326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06" y="0"/>
            <a:ext cx="1681324" cy="15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872109" y="1666241"/>
            <a:ext cx="10540208" cy="4632960"/>
          </a:xfrm>
          <a:prstGeom prst="rect">
            <a:avLst/>
          </a:prstGeom>
        </p:spPr>
        <p:txBody>
          <a:bodyPr vert="horz"/>
          <a:lstStyle>
            <a:lvl1pPr marL="259200" indent="-259200">
              <a:buClr>
                <a:srgbClr val="FF6600"/>
              </a:buClr>
              <a:buFont typeface="Lucida Grande"/>
              <a:buChar char="›"/>
              <a:defRPr sz="30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03" y="0"/>
            <a:ext cx="1681324" cy="15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0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C17D1C24-0E96-435F-98DE-747E501F1BFF}"/>
              </a:ext>
            </a:extLst>
          </p:cNvPr>
          <p:cNvSpPr/>
          <p:nvPr userDrawn="1"/>
        </p:nvSpPr>
        <p:spPr>
          <a:xfrm>
            <a:off x="0" y="-1"/>
            <a:ext cx="12192000" cy="1231515"/>
          </a:xfrm>
          <a:prstGeom prst="rect">
            <a:avLst/>
          </a:prstGeom>
          <a:solidFill>
            <a:srgbClr val="004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0BCC7E28-0CDB-4531-991A-33705E0056A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-3745"/>
            <a:ext cx="2661435" cy="12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4838071" y="3013531"/>
            <a:ext cx="5781235" cy="463296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de-DE" dirty="0">
              <a:solidFill>
                <a:srgbClr val="0000FF"/>
              </a:solidFill>
              <a:latin typeface="Arial Rounded MT Bold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dirty="0">
                <a:solidFill>
                  <a:srgbClr val="0000FF"/>
                </a:solidFill>
                <a:latin typeface="Arial Rounded MT Bold" pitchFamily="34" charset="0"/>
              </a:rPr>
              <a:t>	</a:t>
            </a:r>
            <a:r>
              <a:rPr lang="de-DE" sz="2880" dirty="0">
                <a:latin typeface="Century Gothic" pitchFamily="34" charset="0"/>
              </a:rPr>
              <a:t>Voraussetzungen schaffen, damit junge Leute den </a:t>
            </a:r>
            <a:r>
              <a:rPr lang="de-DE" sz="2880" b="1" dirty="0">
                <a:latin typeface="Century Gothic" pitchFamily="34" charset="0"/>
              </a:rPr>
              <a:t>Übertritt in die Erwachsenen-welt </a:t>
            </a:r>
            <a:r>
              <a:rPr lang="de-DE" sz="2880" dirty="0">
                <a:latin typeface="Century Gothic" pitchFamily="34" charset="0"/>
              </a:rPr>
              <a:t>schaffen.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838071" y="1527989"/>
            <a:ext cx="8229600" cy="1398270"/>
          </a:xfrm>
          <a:prstGeom prst="rect">
            <a:avLst/>
          </a:prstGeom>
        </p:spPr>
        <p:txBody>
          <a:bodyPr/>
          <a:lstStyle/>
          <a:p>
            <a:r>
              <a:rPr lang="de-CH" sz="4800" b="1" dirty="0">
                <a:solidFill>
                  <a:srgbClr val="004799"/>
                </a:solidFill>
                <a:latin typeface="Century Gothic" charset="0"/>
                <a:ea typeface="Century Gothic" charset="0"/>
                <a:cs typeface="Century Gothic" charset="0"/>
              </a:rPr>
              <a:t>Allgemeinbildung</a:t>
            </a:r>
            <a:br>
              <a:rPr lang="de-CH" sz="4800" b="1" dirty="0">
                <a:solidFill>
                  <a:srgbClr val="004799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de-CH" sz="4800" b="1" dirty="0">
                <a:solidFill>
                  <a:srgbClr val="004799"/>
                </a:solidFill>
                <a:latin typeface="Century Gothic" charset="0"/>
                <a:ea typeface="Century Gothic" charset="0"/>
                <a:cs typeface="Century Gothic" charset="0"/>
              </a:rPr>
              <a:t>(ABU)</a:t>
            </a:r>
          </a:p>
        </p:txBody>
      </p:sp>
      <p:pic>
        <p:nvPicPr>
          <p:cNvPr id="5" name="Picture 7" descr="MPj03988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0764" y="1828258"/>
            <a:ext cx="3781300" cy="441121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51F14A-768A-469D-A6DB-81E5151E5C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sz="2800" dirty="0"/>
              <a:t>Lehrpläne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52E280-4A16-4BB3-9770-143E125547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3007163"/>
              </p:ext>
            </p:extLst>
          </p:nvPr>
        </p:nvGraphicFramePr>
        <p:xfrm>
          <a:off x="1459825" y="2176602"/>
          <a:ext cx="9285287" cy="405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64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B8F2AB-BCEA-4324-959D-1EBF33274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sz="2800" dirty="0"/>
              <a:t>Teilbereiche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2A1FAF-E183-4AB5-A231-A080F0A3B9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0229914"/>
              </p:ext>
            </p:extLst>
          </p:nvPr>
        </p:nvGraphicFramePr>
        <p:xfrm>
          <a:off x="1461413" y="2384425"/>
          <a:ext cx="9282112" cy="414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48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CH" sz="3200" dirty="0"/>
              <a:t>Themen</a:t>
            </a:r>
            <a:endParaRPr lang="de-CH" sz="3360" dirty="0"/>
          </a:p>
        </p:txBody>
      </p:sp>
      <p:sp>
        <p:nvSpPr>
          <p:cNvPr id="4" name="Inhaltsplatzhalter 3"/>
          <p:cNvSpPr>
            <a:spLocks noGrp="1"/>
          </p:cNvSpPr>
          <p:nvPr>
            <p:ph type="body" sz="quarter" idx="15"/>
          </p:nvPr>
        </p:nvSpPr>
        <p:spPr>
          <a:xfrm>
            <a:off x="647938" y="2131110"/>
            <a:ext cx="10909062" cy="4193566"/>
          </a:xfrm>
        </p:spPr>
        <p:txBody>
          <a:bodyPr/>
          <a:lstStyle/>
          <a:p>
            <a:r>
              <a:rPr lang="de-CH" sz="2400" dirty="0"/>
              <a:t>Wohnen und Zusammenleben</a:t>
            </a:r>
          </a:p>
          <a:p>
            <a:r>
              <a:rPr lang="de-CH" sz="2400" dirty="0"/>
              <a:t>Schweiz in Europa und der Welt</a:t>
            </a:r>
          </a:p>
          <a:p>
            <a:r>
              <a:rPr lang="de-CH" sz="2400" dirty="0"/>
              <a:t>Arbeit und Zukunft </a:t>
            </a:r>
          </a:p>
          <a:p>
            <a:r>
              <a:rPr lang="de-CH" sz="2400" dirty="0"/>
              <a:t>Globale Herausforderungen</a:t>
            </a:r>
          </a:p>
          <a:p>
            <a:r>
              <a:rPr lang="de-CH" sz="2400" dirty="0"/>
              <a:t>(Kunst und Kultur)</a:t>
            </a:r>
          </a:p>
          <a:p>
            <a:r>
              <a:rPr lang="de-CH" sz="2400" dirty="0"/>
              <a:t>Berufliche Grundbildung</a:t>
            </a:r>
          </a:p>
          <a:p>
            <a:r>
              <a:rPr lang="de-CH" sz="2400" dirty="0"/>
              <a:t>Geld und Kauf</a:t>
            </a:r>
          </a:p>
          <a:p>
            <a:r>
              <a:rPr lang="de-CH" sz="2400" dirty="0"/>
              <a:t>Risiko und Sicherheit</a:t>
            </a:r>
          </a:p>
          <a:p>
            <a:r>
              <a:rPr lang="de-CH" sz="2400" dirty="0"/>
              <a:t>Demokratie und Mitgestaltung</a:t>
            </a:r>
          </a:p>
          <a:p>
            <a:r>
              <a:rPr lang="de-CH" sz="2400" dirty="0"/>
              <a:t>Markt und Konsum</a:t>
            </a:r>
          </a:p>
          <a:p>
            <a:pPr marL="259200" indent="-259200">
              <a:buClr>
                <a:srgbClr val="FF6600"/>
              </a:buClr>
              <a:buFont typeface="Lucida Grande"/>
              <a:buChar char="›"/>
            </a:pPr>
            <a:endParaRPr lang="de-CH" sz="2400" dirty="0">
              <a:latin typeface="Century Gothic" panose="020B0502020202020204" pitchFamily="34" charset="0"/>
            </a:endParaRPr>
          </a:p>
          <a:p>
            <a:endParaRPr lang="de-CH" sz="28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958378" y="1842770"/>
            <a:ext cx="4777702" cy="46329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16000" indent="-2160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Lucida Grande"/>
              <a:buChar char="›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3360" dirty="0"/>
          </a:p>
        </p:txBody>
      </p:sp>
    </p:spTree>
    <p:extLst>
      <p:ext uri="{BB962C8B-B14F-4D97-AF65-F5344CB8AC3E}">
        <p14:creationId xmlns:p14="http://schemas.microsoft.com/office/powerpoint/2010/main" val="70522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FF1B6D-F447-49FC-9FC3-65FF2B4E19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sz="2800" dirty="0"/>
              <a:t>Zeugnis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ACBD7D-A07A-42F6-A662-37C8400054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289732"/>
              </p:ext>
            </p:extLst>
          </p:nvPr>
        </p:nvGraphicFramePr>
        <p:xfrm>
          <a:off x="1158081" y="2440127"/>
          <a:ext cx="9875837" cy="352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6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F9F720-E61E-41A0-9990-7ADDDFE131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sz="2800" dirty="0"/>
              <a:t>Qualifikationsverfahren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F48BD6-2185-40BF-9579-7B2EB1A9F9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9358789"/>
              </p:ext>
            </p:extLst>
          </p:nvPr>
        </p:nvGraphicFramePr>
        <p:xfrm>
          <a:off x="1393145" y="2571636"/>
          <a:ext cx="9418647" cy="326440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{3C2FFA5D-87B4-456A-9821-1D502468CF0F}</a:tableStyleId>
              </a:tblPr>
              <a:tblGrid>
                <a:gridCol w="313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de-CH" sz="2400" dirty="0">
                          <a:latin typeface="Century Gothic" panose="020B0502020202020204" pitchFamily="34" charset="0"/>
                        </a:rPr>
                        <a:t>Erfahrungsnote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dirty="0">
                          <a:latin typeface="Century Gothic" panose="020B0502020202020204" pitchFamily="34" charset="0"/>
                        </a:rPr>
                        <a:t>Vertiefungsarbeit (VA)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dirty="0">
                          <a:latin typeface="Century Gothic" panose="020B0502020202020204" pitchFamily="34" charset="0"/>
                        </a:rPr>
                        <a:t>Schlussprüfung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de-CH" sz="1800" b="1" dirty="0"/>
                    </a:p>
                    <a:p>
                      <a:pPr algn="ctr"/>
                      <a:r>
                        <a:rPr lang="de-CH" sz="1800" b="1" dirty="0">
                          <a:latin typeface="Century Gothic" panose="020B0502020202020204" pitchFamily="34" charset="0"/>
                        </a:rPr>
                        <a:t>Zeugnisnoten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de-CH" sz="1800" b="1" baseline="0" dirty="0"/>
                    </a:p>
                    <a:p>
                      <a:pPr algn="ctr"/>
                      <a:r>
                        <a:rPr lang="de-CH" sz="1800" b="1" baseline="0" dirty="0">
                          <a:latin typeface="Century Gothic" panose="020B0502020202020204" pitchFamily="34" charset="0"/>
                        </a:rPr>
                        <a:t>In Gruppen</a:t>
                      </a:r>
                      <a:endParaRPr lang="de-CH" sz="1800" b="1" dirty="0">
                        <a:latin typeface="Century Gothic" panose="020B0502020202020204" pitchFamily="34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de-CH" sz="1800" b="1" dirty="0"/>
                    </a:p>
                    <a:p>
                      <a:pPr algn="ctr"/>
                      <a:r>
                        <a:rPr lang="de-CH" sz="1800" b="1" dirty="0">
                          <a:latin typeface="Century Gothic" panose="020B0502020202020204" pitchFamily="34" charset="0"/>
                        </a:rPr>
                        <a:t>schriftlich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28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Gesellschaft </a:t>
                      </a:r>
                    </a:p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Sprache</a:t>
                      </a:r>
                      <a:r>
                        <a:rPr lang="de-CH" sz="1800" b="0" baseline="0" dirty="0">
                          <a:latin typeface="Century Gothic" panose="020B0502020202020204" pitchFamily="34" charset="0"/>
                        </a:rPr>
                        <a:t> und Kommunikation</a:t>
                      </a:r>
                      <a:endParaRPr lang="de-CH" sz="1800" b="0" dirty="0">
                        <a:latin typeface="Century Gothic" panose="020B0502020202020204" pitchFamily="34" charset="0"/>
                      </a:endParaRPr>
                    </a:p>
                  </a:txBody>
                  <a:tcPr marL="109728" marR="109728">
                    <a:gradFill flip="none" rotWithShape="1">
                      <a:gsLst>
                        <a:gs pos="0">
                          <a:srgbClr val="F8F8F8">
                            <a:shade val="30000"/>
                            <a:satMod val="115000"/>
                          </a:srgbClr>
                        </a:gs>
                        <a:gs pos="50000">
                          <a:srgbClr val="F8F8F8">
                            <a:shade val="67500"/>
                            <a:satMod val="115000"/>
                          </a:srgbClr>
                        </a:gs>
                        <a:gs pos="100000">
                          <a:srgbClr val="F8F8F8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Dokumentation</a:t>
                      </a:r>
                    </a:p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Präsentation</a:t>
                      </a:r>
                    </a:p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Prüfungsgespräch</a:t>
                      </a:r>
                    </a:p>
                  </a:txBody>
                  <a:tcPr marL="109728" marR="109728">
                    <a:gradFill flip="none" rotWithShape="1">
                      <a:gsLst>
                        <a:gs pos="0">
                          <a:srgbClr val="F8F8F8">
                            <a:shade val="30000"/>
                            <a:satMod val="115000"/>
                          </a:srgbClr>
                        </a:gs>
                        <a:gs pos="50000">
                          <a:srgbClr val="F8F8F8">
                            <a:shade val="67500"/>
                            <a:satMod val="115000"/>
                          </a:srgbClr>
                        </a:gs>
                        <a:gs pos="100000">
                          <a:srgbClr val="F8F8F8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Gesellschaft</a:t>
                      </a:r>
                    </a:p>
                    <a:p>
                      <a:pPr marL="285750" indent="-285750" algn="l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de-CH" sz="1800" b="0" dirty="0">
                          <a:latin typeface="Century Gothic" panose="020B0502020202020204" pitchFamily="34" charset="0"/>
                        </a:rPr>
                        <a:t>Sprache</a:t>
                      </a:r>
                      <a:r>
                        <a:rPr lang="de-CH" sz="1800" b="0" baseline="0" dirty="0">
                          <a:latin typeface="Century Gothic" panose="020B0502020202020204" pitchFamily="34" charset="0"/>
                        </a:rPr>
                        <a:t> und Kommunikation</a:t>
                      </a:r>
                      <a:endParaRPr lang="de-CH" sz="1800" b="0" dirty="0">
                        <a:latin typeface="Century Gothic" panose="020B0502020202020204" pitchFamily="34" charset="0"/>
                      </a:endParaRPr>
                    </a:p>
                  </a:txBody>
                  <a:tcPr marL="109728" marR="109728">
                    <a:gradFill flip="none" rotWithShape="1">
                      <a:gsLst>
                        <a:gs pos="0">
                          <a:srgbClr val="F8F8F8">
                            <a:shade val="30000"/>
                            <a:satMod val="115000"/>
                          </a:srgbClr>
                        </a:gs>
                        <a:gs pos="50000">
                          <a:srgbClr val="F8F8F8">
                            <a:shade val="67500"/>
                            <a:satMod val="115000"/>
                          </a:srgbClr>
                        </a:gs>
                        <a:gs pos="100000">
                          <a:srgbClr val="F8F8F8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de-CH" sz="1800" b="1" dirty="0"/>
                    </a:p>
                    <a:p>
                      <a:pPr algn="ctr"/>
                      <a:r>
                        <a:rPr lang="de-CH" sz="1800" b="1" dirty="0">
                          <a:latin typeface="Century Gothic" panose="020B0502020202020204" pitchFamily="34" charset="0"/>
                        </a:rPr>
                        <a:t>1/3 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de-CH" sz="1800" b="1" dirty="0"/>
                    </a:p>
                    <a:p>
                      <a:pPr algn="ctr"/>
                      <a:r>
                        <a:rPr lang="de-CH" sz="1800" b="1" dirty="0">
                          <a:latin typeface="Century Gothic" panose="020B0502020202020204" pitchFamily="34" charset="0"/>
                        </a:rPr>
                        <a:t>1/3 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/>
                      <a:endParaRPr lang="de-CH" sz="1800" b="1" dirty="0"/>
                    </a:p>
                    <a:p>
                      <a:pPr algn="ctr"/>
                      <a:r>
                        <a:rPr lang="de-CH" sz="1800" b="1" dirty="0">
                          <a:latin typeface="Century Gothic" panose="020B0502020202020204" pitchFamily="34" charset="0"/>
                        </a:rPr>
                        <a:t>1/3</a:t>
                      </a: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320737"/>
      </p:ext>
    </p:extLst>
  </p:cSld>
  <p:clrMapOvr>
    <a:masterClrMapping/>
  </p:clrMapOvr>
</p:sld>
</file>

<file path=ppt/theme/theme1.xml><?xml version="1.0" encoding="utf-8"?>
<a:theme xmlns:a="http://schemas.openxmlformats.org/drawingml/2006/main" name="BWZ PPP Vorlage (Rebranding 2022) 16: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tuelle Powerpoint Vorlage 16_9.pptx" id="{3B79B84E-B768-4C37-AD7A-A364D794EA2A}" vid="{057A8E2C-89CC-4106-8E72-D74DDA0595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Aktuelle Powerpoint Vorlage 16_9</Template>
  <TotalTime>0</TotalTime>
  <Words>108</Words>
  <Application>Microsoft Office PowerPoint</Application>
  <PresentationFormat>Breitbild</PresentationFormat>
  <Paragraphs>52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Century Gothic</vt:lpstr>
      <vt:lpstr>Lucida Grande</vt:lpstr>
      <vt:lpstr>BWZ PPP Vorlage (Rebranding 2022) 16:9</vt:lpstr>
      <vt:lpstr>Allgemeinbildung (ABU)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Allgemeinbildung (ABU)</dc:title>
  <dc:creator>Yelina Graf</dc:creator>
  <cp:lastModifiedBy>Yelina Graf</cp:lastModifiedBy>
  <cp:revision>1</cp:revision>
  <dcterms:created xsi:type="dcterms:W3CDTF">2022-06-30T12:03:29Z</dcterms:created>
  <dcterms:modified xsi:type="dcterms:W3CDTF">2022-06-30T12:07:07Z</dcterms:modified>
</cp:coreProperties>
</file>