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0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–Christian Bauer</a:t>
            </a:r>
          </a:p>
        </p:txBody>
      </p:sp>
      <p:sp>
        <p:nvSpPr>
          <p:cNvPr id="94" name="„Zitat hier eingeben.“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„Zitat hier eingeben.“ </a:t>
            </a:r>
          </a:p>
        </p:txBody>
      </p:sp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lick auf den Strand und das Meer von einer grasbedeckten Sanddü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ick auf den Strand und das Meer von einer grasbedeckten Sanddü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iher, der in niedriger Höhe über einen Strand fliegt, mit einem kurzen Zaun im Vordergr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Titeltext</a:t>
            </a:r>
          </a:p>
        </p:txBody>
      </p:sp>
      <p:sp>
        <p:nvSpPr>
          <p:cNvPr id="4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iger Weg zwischen zwei Hügeln, die ans Meer führe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iger Weg zwischen zwei Hügeln, die ans Meer führe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Reiher, der in niedriger Höhe über einen Strand fliegt, mit einem kurzen Zaun im Vordergr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lick auf den Strand und das Meer von einer grasbedeckten Sanddü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Folie1.jpeg" descr="Foli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 4">
            <a:extLst>
              <a:ext uri="{FF2B5EF4-FFF2-40B4-BE49-F238E27FC236}">
                <a16:creationId xmlns:a16="http://schemas.microsoft.com/office/drawing/2014/main" id="{D2AF2214-153F-B787-0F0E-53DD31182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0557" y="458800"/>
            <a:ext cx="4804058" cy="2232000"/>
          </a:xfrm>
          <a:prstGeom prst="flowChartAlternateProcess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7" name="Folie10.jpeg" descr="Folie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1" name="Folie11.jpeg" descr="Folie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5" name="Folie12.jpeg" descr="Folie1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9" name="Folie13.jpeg" descr="Folie1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3" name="Folie14.jpeg" descr="Folie1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7" name="Folie15.jpeg" descr="Folie1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1" name="Folie16.jpeg" descr="Folie1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5" name="Folie17.jpeg" descr="Folie1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9" name="Folie18.jpeg" descr="Folie1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3" name="Folie19.jpeg" descr="Folie1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5" name="Folie2.jpeg" descr="Foli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7" name="Folie20.jpeg" descr="Folie2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1" name="Folie21.jpeg" descr="Folie2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5" name="Folie22.jpeg" descr="Folie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9" name="Folie23.jpeg" descr="Folie2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3" name="Folie24.jpeg" descr="Folie2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7" name="Folie25.jpeg" descr="Folie2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1" name="Folie26.jpeg" descr="Folie2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5" name="Folie27.jpeg" descr="Folie2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9" name="Folie28.jpeg" descr="Folie2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3" name="Folie29.jpeg" descr="Folie2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Folie3.jpeg" descr="Folie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6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7" name="Folie30.jpeg" descr="Folie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0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1" name="Folie31.jpeg" descr="Folie3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5" name="Folie32.jpeg" descr="Folie3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8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9" name="Folie33.jpeg" descr="Folie3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2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3" name="Folie34.jpeg" descr="Folie3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Folie4.jpeg" descr="Folie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7" name="Folie5.jpeg" descr="Folie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1" name="Folie6.jpeg" descr="Folie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5" name="Folie7.jpeg" descr="Folie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Folie8.jpeg" descr="Folie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Zum Bearbeiten doppelklick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Zum Bearbeiten doppelklicke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3" name="Folie9.jpeg" descr="Folie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Benutzerdefiniert</PresentationFormat>
  <Paragraphs>0</Paragraphs>
  <Slides>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8" baseType="lpstr">
      <vt:lpstr>Helvetica Neue</vt:lpstr>
      <vt:lpstr>Helvetica Neue Light</vt:lpstr>
      <vt:lpstr>Helvetica Neue Medium</vt:lpstr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Spring Tanja, BWZ Mitarbeiter</cp:lastModifiedBy>
  <cp:revision>1</cp:revision>
  <dcterms:modified xsi:type="dcterms:W3CDTF">2023-10-13T13:02:56Z</dcterms:modified>
</cp:coreProperties>
</file>